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7" r:id="rId3"/>
  </p:sldMasterIdLst>
  <p:notesMasterIdLst>
    <p:notesMasterId r:id="rId11"/>
  </p:notesMasterIdLst>
  <p:sldIdLst>
    <p:sldId id="257" r:id="rId4"/>
    <p:sldId id="258" r:id="rId5"/>
    <p:sldId id="300" r:id="rId6"/>
    <p:sldId id="301" r:id="rId7"/>
    <p:sldId id="302" r:id="rId8"/>
    <p:sldId id="303" r:id="rId9"/>
    <p:sldId id="29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D9182-0A57-42E1-9A0C-3A1C2E2F2B78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47360-E86D-4503-A70C-F467C8E80F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183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TITLE HOLDING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580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/>
          <p:cNvSpPr txBox="1">
            <a:spLocks/>
          </p:cNvSpPr>
          <p:nvPr userDrawn="1"/>
        </p:nvSpPr>
        <p:spPr>
          <a:xfrm>
            <a:off x="467544" y="202438"/>
            <a:ext cx="8229600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937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9570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A LOGO  FINAL 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691679" y="3955703"/>
            <a:ext cx="5904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600" b="1" dirty="0">
                <a:solidFill>
                  <a:srgbClr val="FFFFFF"/>
                </a:solidFill>
              </a:rPr>
              <a:t>www.sqa.org.uk </a:t>
            </a:r>
            <a:r>
              <a:rPr lang="en-GB" altLang="en-US" sz="2600" dirty="0">
                <a:solidFill>
                  <a:srgbClr val="FFFFFF"/>
                </a:solidFill>
                <a:latin typeface="Arial Narrow" panose="020B0606020202030204" pitchFamily="34" charset="0"/>
              </a:rPr>
              <a:t>I</a:t>
            </a:r>
            <a:r>
              <a:rPr lang="en-GB" altLang="en-US" sz="2600" b="1" dirty="0">
                <a:solidFill>
                  <a:srgbClr val="FFFFFF"/>
                </a:solidFill>
              </a:rPr>
              <a:t> +44 (0) 141 282 6500</a:t>
            </a:r>
            <a:endParaRPr lang="en-US" altLang="en-US" sz="2600" b="1" dirty="0">
              <a:solidFill>
                <a:srgbClr val="FFFFFF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143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78" y="329354"/>
            <a:ext cx="6299942" cy="445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161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57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6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78" y="329354"/>
            <a:ext cx="6299942" cy="445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9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9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534158" y="1340768"/>
            <a:ext cx="7782257" cy="86409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6724650" algn="l"/>
              </a:tabLst>
              <a:defRPr sz="3600" b="1">
                <a:solidFill>
                  <a:srgbClr val="FFFFFF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AE7BD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kern="0" dirty="0" smtClean="0"/>
              <a:t>SQA Network </a:t>
            </a:r>
            <a:r>
              <a:rPr lang="en-GB" kern="0" dirty="0"/>
              <a:t>E</a:t>
            </a:r>
            <a:r>
              <a:rPr lang="en-GB" kern="0" dirty="0" smtClean="0"/>
              <a:t>vent (Accounting)</a:t>
            </a:r>
            <a:endParaRPr lang="en-US" kern="0" dirty="0"/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506171" y="2924869"/>
            <a:ext cx="6553200" cy="79216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Font typeface="Wingdings" pitchFamily="2" charset="2"/>
              <a:buNone/>
              <a:defRPr sz="28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195E5"/>
              </a:buClr>
              <a:buFont typeface="Arial" charset="0"/>
              <a:buNone/>
              <a:defRPr sz="2800">
                <a:solidFill>
                  <a:srgbClr val="FFFFFF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None/>
              <a:defRPr sz="28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8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kern="0" dirty="0" smtClean="0">
                <a:latin typeface="Arial"/>
              </a:rPr>
              <a:t>Chris </a:t>
            </a:r>
            <a:r>
              <a:rPr lang="en-US" kern="0" dirty="0" smtClean="0">
                <a:latin typeface="Arial"/>
              </a:rPr>
              <a:t>Atkinson</a:t>
            </a:r>
          </a:p>
          <a:p>
            <a:pPr>
              <a:defRPr/>
            </a:pPr>
            <a:endParaRPr lang="en-US" kern="0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889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Making Assessment Decisions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196752"/>
            <a:ext cx="67687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Four decisions are available:</a:t>
            </a:r>
          </a:p>
          <a:p>
            <a:endParaRPr lang="en-GB" sz="3200" dirty="0"/>
          </a:p>
          <a:p>
            <a:pPr marL="342900" indent="-342900">
              <a:buFont typeface="+mj-lt"/>
              <a:buAutoNum type="arabicPeriod"/>
            </a:pPr>
            <a:r>
              <a:rPr lang="en-GB" sz="3200" dirty="0" smtClean="0">
                <a:solidFill>
                  <a:schemeClr val="bg1"/>
                </a:solidFill>
              </a:rPr>
              <a:t>Pass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200" dirty="0" smtClean="0">
                <a:solidFill>
                  <a:schemeClr val="bg1"/>
                </a:solidFill>
              </a:rPr>
              <a:t>Fail/Resit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200" dirty="0" smtClean="0">
                <a:solidFill>
                  <a:schemeClr val="bg1"/>
                </a:solidFill>
              </a:rPr>
              <a:t>Remediation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3200" dirty="0" smtClean="0">
                <a:solidFill>
                  <a:schemeClr val="bg1"/>
                </a:solidFill>
              </a:rPr>
              <a:t>Non sit (absent)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18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80728"/>
            <a:ext cx="6984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Types of error:</a:t>
            </a:r>
          </a:p>
          <a:p>
            <a:endParaRPr lang="en-GB" sz="3600" dirty="0">
              <a:solidFill>
                <a:schemeClr val="bg1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GB" sz="3600" dirty="0" smtClean="0">
                <a:solidFill>
                  <a:schemeClr val="bg1"/>
                </a:solidFill>
              </a:rPr>
              <a:t>Arithmetic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600" dirty="0" smtClean="0">
                <a:solidFill>
                  <a:schemeClr val="bg1"/>
                </a:solidFill>
              </a:rPr>
              <a:t>Principle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3600" dirty="0" smtClean="0">
                <a:solidFill>
                  <a:schemeClr val="bg1"/>
                </a:solidFill>
              </a:rPr>
              <a:t>Consequential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43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chemeClr val="bg1"/>
                </a:solidFill>
              </a:rPr>
              <a:t>Importance of principle errors</a:t>
            </a:r>
            <a:endParaRPr lang="en-GB" sz="44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39552" y="2337017"/>
            <a:ext cx="7200800" cy="0"/>
          </a:xfrm>
          <a:prstGeom prst="straightConnector1">
            <a:avLst/>
          </a:prstGeom>
          <a:ln w="7620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1520" y="2636912"/>
            <a:ext cx="208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Low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2636912"/>
            <a:ext cx="208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High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7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556792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chemeClr val="bg1"/>
                </a:solidFill>
              </a:rPr>
              <a:t>We will now look at two marginal “assessment” decisions…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10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86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QA TITLE HOLD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QA TITLE GOES HE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QA FINAL HOLD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2037</TotalTime>
  <Words>49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Wingdings</vt:lpstr>
      <vt:lpstr>SQA TITLE HOLDING SLIDE</vt:lpstr>
      <vt:lpstr>SQA TITLE GOES HERE</vt:lpstr>
      <vt:lpstr>SQA FINAL HOLDING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 Strain</dc:creator>
  <cp:lastModifiedBy>Linda Meikle</cp:lastModifiedBy>
  <cp:revision>45</cp:revision>
  <dcterms:created xsi:type="dcterms:W3CDTF">2016-10-24T12:36:59Z</dcterms:created>
  <dcterms:modified xsi:type="dcterms:W3CDTF">2018-02-06T14:06:05Z</dcterms:modified>
</cp:coreProperties>
</file>